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8788654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e878865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878865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878865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e87886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e87886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e878865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e878865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e878865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e878865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8788654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8788654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bafa6a2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bafa6a2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e878865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e878865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8788654d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8788654d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878865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e878865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rello.com/b/UtkiDDBG/mythe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2.jp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rello.com/b/UtkiDDBG/mythe" TargetMode="External"/><Relationship Id="rId4" Type="http://schemas.openxmlformats.org/officeDocument/2006/relationships/hyperlink" Target="https://github.com/PAP0/Project-Mythe" TargetMode="External"/><Relationship Id="rId5" Type="http://schemas.openxmlformats.org/officeDocument/2006/relationships/hyperlink" Target="https://docs.google.com/document/d/1Oh7r9Kv7kOvK8d-29GHE_axarG6viybike2oQ4SnFfI/edit" TargetMode="External"/><Relationship Id="rId6" Type="http://schemas.openxmlformats.org/officeDocument/2006/relationships/hyperlink" Target="https://docs.google.com/document/d/1ZNCQ6PC-XcRnr9tV-VM6LyP3c1IbdjU-7y3QNaTuZOY/ed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Mythe Sprint Review | 2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" sz="2800"/>
              <a:t>Door Anne, Luc, Patryk, Sophie, Ties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Laat Gameplay zien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Einde van deze Presentatie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808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Inhoud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47075" y="1138325"/>
            <a:ext cx="8520600" cy="34164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User Stories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US 4: Level in elkaar draaien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US 5: Als big, Items delven en oppakken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US 6: Als big, Objecten kunnen plaatsen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US 7: Modellen van de players maken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Documentatie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963">
                <a:solidFill>
                  <a:srgbClr val="FFFFFF"/>
                </a:solidFill>
              </a:rPr>
              <a:t>Shippable Product</a:t>
            </a:r>
            <a:endParaRPr sz="29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81350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User Stories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l">
                <a:solidFill>
                  <a:srgbClr val="FFFFFF"/>
                </a:solidFill>
              </a:rPr>
              <a:t>US 4: Level in elkaar draaien		| Luc, Sophie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l">
                <a:solidFill>
                  <a:srgbClr val="FFFFFF"/>
                </a:solidFill>
              </a:rPr>
              <a:t>US 5: Items delven				| Patryk, Ties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l">
                <a:solidFill>
                  <a:srgbClr val="FFFFFF"/>
                </a:solidFill>
              </a:rPr>
              <a:t>US 6: Objecten plaatsen		| Patryk, Ties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l">
                <a:solidFill>
                  <a:srgbClr val="FFFFFF"/>
                </a:solidFill>
              </a:rPr>
              <a:t>US 7: Uitgewerkt model Big Player | Anne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 sz="2000">
                <a:solidFill>
                  <a:srgbClr val="FFFFFF"/>
                </a:solidFill>
              </a:rPr>
              <a:t>Link Trello:</a:t>
            </a:r>
            <a:r>
              <a:rPr lang="nl" sz="2000"/>
              <a:t> </a:t>
            </a:r>
            <a:r>
              <a:rPr lang="nl" sz="2000" u="sng">
                <a:solidFill>
                  <a:schemeClr val="hlink"/>
                </a:solidFill>
                <a:hlinkClick r:id="rId3"/>
              </a:rPr>
              <a:t>https://trello.com/b/UtkiDDBG/mythe</a:t>
            </a:r>
            <a:r>
              <a:rPr lang="nl" sz="2000"/>
              <a:t> </a:t>
            </a:r>
            <a:endParaRPr sz="20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063" y="368338"/>
            <a:ext cx="33242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901450" y="445025"/>
            <a:ext cx="29310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Level + Assets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0" y="0"/>
            <a:ext cx="5811300" cy="51435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laat het level zien en de assets die daarbij horen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25"/>
            <a:ext cx="5481024" cy="2308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7950"/>
            <a:ext cx="5481025" cy="23554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12149" r="12149" t="0"/>
          <a:stretch/>
        </p:blipFill>
        <p:spPr>
          <a:xfrm>
            <a:off x="7391945" y="3512925"/>
            <a:ext cx="1516555" cy="14904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1450" y="2022425"/>
            <a:ext cx="1516555" cy="14904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450" y="3512925"/>
            <a:ext cx="1490493" cy="14904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8004" y="2022425"/>
            <a:ext cx="1490493" cy="14904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Items Delven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Screenshot uit de game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6428" l="43553" r="-5" t="0"/>
          <a:stretch/>
        </p:blipFill>
        <p:spPr>
          <a:xfrm>
            <a:off x="5563975" y="1560538"/>
            <a:ext cx="2822899" cy="26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0550"/>
            <a:ext cx="2632000" cy="2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Objecten Plaatsen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00" y="1263375"/>
            <a:ext cx="5679302" cy="319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75" y="1825975"/>
            <a:ext cx="2632000" cy="26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311450" y="1268725"/>
            <a:ext cx="8520600" cy="3542700"/>
          </a:xfrm>
          <a:prstGeom prst="rect">
            <a:avLst/>
          </a:prstGeom>
          <a:solidFill>
            <a:srgbClr val="FFFFFF">
              <a:alpha val="34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Player | Character Sheet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5498" r="64342" t="0"/>
          <a:stretch/>
        </p:blipFill>
        <p:spPr>
          <a:xfrm>
            <a:off x="616503" y="1979976"/>
            <a:ext cx="1249435" cy="23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39209" r="0" t="0"/>
          <a:stretch/>
        </p:blipFill>
        <p:spPr>
          <a:xfrm>
            <a:off x="5003822" y="1261527"/>
            <a:ext cx="3828480" cy="35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5376" r="62542" t="0"/>
          <a:stretch/>
        </p:blipFill>
        <p:spPr>
          <a:xfrm>
            <a:off x="1969158" y="1979981"/>
            <a:ext cx="1329053" cy="23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6132" r="65891" t="0"/>
          <a:stretch/>
        </p:blipFill>
        <p:spPr>
          <a:xfrm>
            <a:off x="3401445" y="1979977"/>
            <a:ext cx="1159032" cy="233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616500" y="1450625"/>
            <a:ext cx="2333400" cy="446400"/>
          </a:xfrm>
          <a:prstGeom prst="rect">
            <a:avLst/>
          </a:prstGeom>
          <a:solidFill>
            <a:srgbClr val="FFFFFF">
              <a:alpha val="34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Big Spelers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Player | Model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nl">
                <a:solidFill>
                  <a:srgbClr val="FFFFFF"/>
                </a:solidFill>
              </a:rPr>
              <a:t>3D model laten zien in ZBrush.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Documentatie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34330"/>
            </a:srgbClr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885">
                <a:solidFill>
                  <a:srgbClr val="FFFFFF"/>
                </a:solidFill>
              </a:rPr>
              <a:t>Alle Links </a:t>
            </a:r>
            <a:endParaRPr sz="2885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313" u="sng">
                <a:solidFill>
                  <a:srgbClr val="FFFFFF"/>
                </a:solidFill>
              </a:rPr>
              <a:t>Trello</a:t>
            </a:r>
            <a:r>
              <a:rPr lang="nl" sz="2028">
                <a:solidFill>
                  <a:srgbClr val="FFFFFF"/>
                </a:solidFill>
              </a:rPr>
              <a:t>:</a:t>
            </a:r>
            <a:r>
              <a:rPr lang="nl" sz="2028"/>
              <a:t>			</a:t>
            </a:r>
            <a:r>
              <a:rPr lang="nl" sz="2028" u="sng">
                <a:solidFill>
                  <a:schemeClr val="hlink"/>
                </a:solidFill>
                <a:hlinkClick r:id="rId3"/>
              </a:rPr>
              <a:t>https://trello.com/b/UtkiDDBG/mythe</a:t>
            </a:r>
            <a:r>
              <a:rPr lang="nl" sz="2028"/>
              <a:t>  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313" u="sng">
                <a:solidFill>
                  <a:srgbClr val="FFFFFF"/>
                </a:solidFill>
              </a:rPr>
              <a:t>GitHub</a:t>
            </a:r>
            <a:r>
              <a:rPr lang="nl" sz="2028">
                <a:solidFill>
                  <a:srgbClr val="FFFFFF"/>
                </a:solidFill>
              </a:rPr>
              <a:t>:</a:t>
            </a:r>
            <a:r>
              <a:rPr lang="nl" sz="2028"/>
              <a:t>			</a:t>
            </a:r>
            <a:r>
              <a:rPr lang="nl" sz="2028" u="sng">
                <a:solidFill>
                  <a:schemeClr val="hlink"/>
                </a:solidFill>
                <a:hlinkClick r:id="rId4"/>
              </a:rPr>
              <a:t>https://github.com/PAP0/Project-Mythe</a:t>
            </a:r>
            <a:r>
              <a:rPr lang="nl" sz="2028"/>
              <a:t>  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313" u="sng">
                <a:solidFill>
                  <a:srgbClr val="FFFFFF"/>
                </a:solidFill>
              </a:rPr>
              <a:t>GDD</a:t>
            </a:r>
            <a:r>
              <a:rPr lang="nl" sz="2028">
                <a:solidFill>
                  <a:srgbClr val="FFFFFF"/>
                </a:solidFill>
              </a:rPr>
              <a:t>:	</a:t>
            </a:r>
            <a:r>
              <a:rPr lang="nl" sz="2028"/>
              <a:t>		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028" u="sng">
                <a:solidFill>
                  <a:schemeClr val="hlink"/>
                </a:solidFill>
                <a:hlinkClick r:id="rId5"/>
              </a:rPr>
              <a:t>https://docs.google.com/document/d/1Oh7r9Kv7kOvK8d-29GHE_axarG6viybike2oQ4SnFfI/edit</a:t>
            </a:r>
            <a:r>
              <a:rPr lang="nl" sz="2028"/>
              <a:t>   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028">
                <a:solidFill>
                  <a:srgbClr val="FFFFFF"/>
                </a:solidFill>
              </a:rPr>
              <a:t>Administratie: </a:t>
            </a:r>
            <a:r>
              <a:rPr lang="nl" sz="2028"/>
              <a:t>	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 sz="2028" u="sng">
                <a:solidFill>
                  <a:schemeClr val="hlink"/>
                </a:solidFill>
                <a:hlinkClick r:id="rId6"/>
              </a:rPr>
              <a:t>https://docs.google.com/document/d/1ZNCQ6PC-XcRnr9tV-VM6LyP3c1IbdjU-7y3QNaTuZOY/edit</a:t>
            </a:r>
            <a:r>
              <a:rPr lang="nl" sz="2028"/>
              <a:t>  </a:t>
            </a:r>
            <a:endParaRPr sz="2028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